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43" r:id="rId3"/>
    <p:sldId id="258" r:id="rId4"/>
    <p:sldId id="293" r:id="rId5"/>
    <p:sldId id="259" r:id="rId6"/>
    <p:sldId id="295" r:id="rId7"/>
    <p:sldId id="296" r:id="rId8"/>
    <p:sldId id="297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543595-53D9-40E3-9A54-E0E69491A472}" v="2" dt="2025-04-30T00:22:29.5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35151" autoAdjust="0"/>
  </p:normalViewPr>
  <p:slideViewPr>
    <p:cSldViewPr>
      <p:cViewPr varScale="1">
        <p:scale>
          <a:sx n="115" d="100"/>
          <a:sy n="115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ília Lima" userId="8fc5d50f73610a93" providerId="LiveId" clId="{40543595-53D9-40E3-9A54-E0E69491A472}"/>
    <pc:docChg chg="undo redo custSel addSld delSld modSld">
      <pc:chgData name="Marília Lima" userId="8fc5d50f73610a93" providerId="LiveId" clId="{40543595-53D9-40E3-9A54-E0E69491A472}" dt="2025-04-30T01:32:57.449" v="324" actId="478"/>
      <pc:docMkLst>
        <pc:docMk/>
      </pc:docMkLst>
      <pc:sldChg chg="delSp modSp mod">
        <pc:chgData name="Marília Lima" userId="8fc5d50f73610a93" providerId="LiveId" clId="{40543595-53D9-40E3-9A54-E0E69491A472}" dt="2025-04-30T00:20:48.147" v="51" actId="1076"/>
        <pc:sldMkLst>
          <pc:docMk/>
          <pc:sldMk cId="3882035049" sldId="256"/>
        </pc:sldMkLst>
        <pc:spChg chg="del mod">
          <ac:chgData name="Marília Lima" userId="8fc5d50f73610a93" providerId="LiveId" clId="{40543595-53D9-40E3-9A54-E0E69491A472}" dt="2025-04-30T00:20:42.950" v="50"/>
          <ac:spMkLst>
            <pc:docMk/>
            <pc:sldMk cId="3882035049" sldId="256"/>
            <ac:spMk id="5" creationId="{00000000-0000-0000-0000-000000000000}"/>
          </ac:spMkLst>
        </pc:spChg>
        <pc:spChg chg="mod">
          <ac:chgData name="Marília Lima" userId="8fc5d50f73610a93" providerId="LiveId" clId="{40543595-53D9-40E3-9A54-E0E69491A472}" dt="2025-04-30T00:20:48.147" v="51" actId="1076"/>
          <ac:spMkLst>
            <pc:docMk/>
            <pc:sldMk cId="3882035049" sldId="256"/>
            <ac:spMk id="9" creationId="{43354303-BF3C-4245-BB62-4BBDB888DC1C}"/>
          </ac:spMkLst>
        </pc:spChg>
      </pc:sldChg>
      <pc:sldChg chg="modSp mod">
        <pc:chgData name="Marília Lima" userId="8fc5d50f73610a93" providerId="LiveId" clId="{40543595-53D9-40E3-9A54-E0E69491A472}" dt="2025-04-30T00:23:42.864" v="78" actId="1076"/>
        <pc:sldMkLst>
          <pc:docMk/>
          <pc:sldMk cId="2117202759" sldId="293"/>
        </pc:sldMkLst>
        <pc:spChg chg="mod">
          <ac:chgData name="Marília Lima" userId="8fc5d50f73610a93" providerId="LiveId" clId="{40543595-53D9-40E3-9A54-E0E69491A472}" dt="2025-04-30T00:23:42.864" v="78" actId="1076"/>
          <ac:spMkLst>
            <pc:docMk/>
            <pc:sldMk cId="2117202759" sldId="293"/>
            <ac:spMk id="3" creationId="{00000000-0000-0000-0000-000000000000}"/>
          </ac:spMkLst>
        </pc:spChg>
        <pc:spChg chg="mod">
          <ac:chgData name="Marília Lima" userId="8fc5d50f73610a93" providerId="LiveId" clId="{40543595-53D9-40E3-9A54-E0E69491A472}" dt="2025-04-30T00:22:51.072" v="71" actId="1076"/>
          <ac:spMkLst>
            <pc:docMk/>
            <pc:sldMk cId="2117202759" sldId="293"/>
            <ac:spMk id="4" creationId="{00000000-0000-0000-0000-000000000000}"/>
          </ac:spMkLst>
        </pc:spChg>
      </pc:sldChg>
      <pc:sldChg chg="del">
        <pc:chgData name="Marília Lima" userId="8fc5d50f73610a93" providerId="LiveId" clId="{40543595-53D9-40E3-9A54-E0E69491A472}" dt="2025-04-30T00:58:47.203" v="79" actId="2696"/>
        <pc:sldMkLst>
          <pc:docMk/>
          <pc:sldMk cId="3432938650" sldId="319"/>
        </pc:sldMkLst>
      </pc:sldChg>
      <pc:sldChg chg="del">
        <pc:chgData name="Marília Lima" userId="8fc5d50f73610a93" providerId="LiveId" clId="{40543595-53D9-40E3-9A54-E0E69491A472}" dt="2025-04-30T01:00:23.108" v="93" actId="2696"/>
        <pc:sldMkLst>
          <pc:docMk/>
          <pc:sldMk cId="3432938650" sldId="320"/>
        </pc:sldMkLst>
      </pc:sldChg>
      <pc:sldChg chg="del">
        <pc:chgData name="Marília Lima" userId="8fc5d50f73610a93" providerId="LiveId" clId="{40543595-53D9-40E3-9A54-E0E69491A472}" dt="2025-04-30T01:00:10.661" v="90" actId="2696"/>
        <pc:sldMkLst>
          <pc:docMk/>
          <pc:sldMk cId="3432938650" sldId="321"/>
        </pc:sldMkLst>
      </pc:sldChg>
      <pc:sldChg chg="modSp mod">
        <pc:chgData name="Marília Lima" userId="8fc5d50f73610a93" providerId="LiveId" clId="{40543595-53D9-40E3-9A54-E0E69491A472}" dt="2025-04-30T01:05:11.977" v="276" actId="6549"/>
        <pc:sldMkLst>
          <pc:docMk/>
          <pc:sldMk cId="3432938650" sldId="322"/>
        </pc:sldMkLst>
        <pc:spChg chg="mod">
          <ac:chgData name="Marília Lima" userId="8fc5d50f73610a93" providerId="LiveId" clId="{40543595-53D9-40E3-9A54-E0E69491A472}" dt="2025-04-30T01:05:11.977" v="276" actId="6549"/>
          <ac:spMkLst>
            <pc:docMk/>
            <pc:sldMk cId="3432938650" sldId="322"/>
            <ac:spMk id="7" creationId="{00000000-0000-0000-0000-000000000000}"/>
          </ac:spMkLst>
        </pc:spChg>
      </pc:sldChg>
      <pc:sldChg chg="delSp modSp mod">
        <pc:chgData name="Marília Lima" userId="8fc5d50f73610a93" providerId="LiveId" clId="{40543595-53D9-40E3-9A54-E0E69491A472}" dt="2025-04-30T01:32:57.449" v="324" actId="478"/>
        <pc:sldMkLst>
          <pc:docMk/>
          <pc:sldMk cId="0" sldId="323"/>
        </pc:sldMkLst>
        <pc:spChg chg="mod">
          <ac:chgData name="Marília Lima" userId="8fc5d50f73610a93" providerId="LiveId" clId="{40543595-53D9-40E3-9A54-E0E69491A472}" dt="2025-04-30T01:32:50.487" v="323" actId="6549"/>
          <ac:spMkLst>
            <pc:docMk/>
            <pc:sldMk cId="0" sldId="323"/>
            <ac:spMk id="5" creationId="{00000000-0000-0000-0000-000000000000}"/>
          </ac:spMkLst>
        </pc:spChg>
        <pc:graphicFrameChg chg="del modGraphic">
          <ac:chgData name="Marília Lima" userId="8fc5d50f73610a93" providerId="LiveId" clId="{40543595-53D9-40E3-9A54-E0E69491A472}" dt="2025-04-30T01:32:57.449" v="324" actId="478"/>
          <ac:graphicFrameMkLst>
            <pc:docMk/>
            <pc:sldMk cId="0" sldId="323"/>
            <ac:graphicFrameMk id="7" creationId="{00000000-0000-0000-0000-000000000000}"/>
          </ac:graphicFrameMkLst>
        </pc:graphicFrameChg>
      </pc:sldChg>
      <pc:sldChg chg="add del">
        <pc:chgData name="Marília Lima" userId="8fc5d50f73610a93" providerId="LiveId" clId="{40543595-53D9-40E3-9A54-E0E69491A472}" dt="2025-04-30T00:20:01.328" v="23" actId="2696"/>
        <pc:sldMkLst>
          <pc:docMk/>
          <pc:sldMk cId="0" sldId="324"/>
        </pc:sldMkLst>
      </pc:sldChg>
      <pc:sldChg chg="delSp del mod">
        <pc:chgData name="Marília Lima" userId="8fc5d50f73610a93" providerId="LiveId" clId="{40543595-53D9-40E3-9A54-E0E69491A472}" dt="2025-04-30T01:18:27.780" v="279" actId="2696"/>
        <pc:sldMkLst>
          <pc:docMk/>
          <pc:sldMk cId="0" sldId="325"/>
        </pc:sldMkLst>
        <pc:picChg chg="del">
          <ac:chgData name="Marília Lima" userId="8fc5d50f73610a93" providerId="LiveId" clId="{40543595-53D9-40E3-9A54-E0E69491A472}" dt="2025-04-30T01:08:56.749" v="277" actId="478"/>
          <ac:picMkLst>
            <pc:docMk/>
            <pc:sldMk cId="0" sldId="325"/>
            <ac:picMk id="7" creationId="{00000000-0000-0000-0000-000000000000}"/>
          </ac:picMkLst>
        </pc:picChg>
        <pc:picChg chg="del">
          <ac:chgData name="Marília Lima" userId="8fc5d50f73610a93" providerId="LiveId" clId="{40543595-53D9-40E3-9A54-E0E69491A472}" dt="2025-04-30T01:14:56.298" v="278" actId="478"/>
          <ac:picMkLst>
            <pc:docMk/>
            <pc:sldMk cId="0" sldId="325"/>
            <ac:picMk id="1029" creationId="{00000000-0000-0000-0000-000000000000}"/>
          </ac:picMkLst>
        </pc:picChg>
      </pc:sldChg>
      <pc:sldChg chg="del">
        <pc:chgData name="Marília Lima" userId="8fc5d50f73610a93" providerId="LiveId" clId="{40543595-53D9-40E3-9A54-E0E69491A472}" dt="2025-04-30T01:00:14.730" v="91" actId="2696"/>
        <pc:sldMkLst>
          <pc:docMk/>
          <pc:sldMk cId="2749625440" sldId="329"/>
        </pc:sldMkLst>
      </pc:sldChg>
      <pc:sldChg chg="del">
        <pc:chgData name="Marília Lima" userId="8fc5d50f73610a93" providerId="LiveId" clId="{40543595-53D9-40E3-9A54-E0E69491A472}" dt="2025-04-30T00:59:06.797" v="81" actId="2696"/>
        <pc:sldMkLst>
          <pc:docMk/>
          <pc:sldMk cId="417974675" sldId="330"/>
        </pc:sldMkLst>
      </pc:sldChg>
      <pc:sldChg chg="del">
        <pc:chgData name="Marília Lima" userId="8fc5d50f73610a93" providerId="LiveId" clId="{40543595-53D9-40E3-9A54-E0E69491A472}" dt="2025-04-30T00:59:34.333" v="85" actId="2696"/>
        <pc:sldMkLst>
          <pc:docMk/>
          <pc:sldMk cId="1876122705" sldId="331"/>
        </pc:sldMkLst>
      </pc:sldChg>
      <pc:sldChg chg="del">
        <pc:chgData name="Marília Lima" userId="8fc5d50f73610a93" providerId="LiveId" clId="{40543595-53D9-40E3-9A54-E0E69491A472}" dt="2025-04-30T00:59:42.746" v="86" actId="2696"/>
        <pc:sldMkLst>
          <pc:docMk/>
          <pc:sldMk cId="822210779" sldId="332"/>
        </pc:sldMkLst>
      </pc:sldChg>
      <pc:sldChg chg="del">
        <pc:chgData name="Marília Lima" userId="8fc5d50f73610a93" providerId="LiveId" clId="{40543595-53D9-40E3-9A54-E0E69491A472}" dt="2025-04-30T00:59:48.833" v="87" actId="2696"/>
        <pc:sldMkLst>
          <pc:docMk/>
          <pc:sldMk cId="4191710147" sldId="333"/>
        </pc:sldMkLst>
      </pc:sldChg>
      <pc:sldChg chg="del">
        <pc:chgData name="Marília Lima" userId="8fc5d50f73610a93" providerId="LiveId" clId="{40543595-53D9-40E3-9A54-E0E69491A472}" dt="2025-04-30T00:59:59.700" v="88" actId="2696"/>
        <pc:sldMkLst>
          <pc:docMk/>
          <pc:sldMk cId="4059138146" sldId="334"/>
        </pc:sldMkLst>
      </pc:sldChg>
      <pc:sldChg chg="del">
        <pc:chgData name="Marília Lima" userId="8fc5d50f73610a93" providerId="LiveId" clId="{40543595-53D9-40E3-9A54-E0E69491A472}" dt="2025-04-30T01:00:05.361" v="89" actId="2696"/>
        <pc:sldMkLst>
          <pc:docMk/>
          <pc:sldMk cId="295607590" sldId="335"/>
        </pc:sldMkLst>
      </pc:sldChg>
      <pc:sldChg chg="del">
        <pc:chgData name="Marília Lima" userId="8fc5d50f73610a93" providerId="LiveId" clId="{40543595-53D9-40E3-9A54-E0E69491A472}" dt="2025-04-30T00:58:57.521" v="80" actId="2696"/>
        <pc:sldMkLst>
          <pc:docMk/>
          <pc:sldMk cId="1335881656" sldId="336"/>
        </pc:sldMkLst>
      </pc:sldChg>
      <pc:sldChg chg="del">
        <pc:chgData name="Marília Lima" userId="8fc5d50f73610a93" providerId="LiveId" clId="{40543595-53D9-40E3-9A54-E0E69491A472}" dt="2025-04-30T00:59:17.718" v="83" actId="2696"/>
        <pc:sldMkLst>
          <pc:docMk/>
          <pc:sldMk cId="417974675" sldId="337"/>
        </pc:sldMkLst>
      </pc:sldChg>
      <pc:sldChg chg="del">
        <pc:chgData name="Marília Lima" userId="8fc5d50f73610a93" providerId="LiveId" clId="{40543595-53D9-40E3-9A54-E0E69491A472}" dt="2025-04-30T00:59:11.782" v="82" actId="2696"/>
        <pc:sldMkLst>
          <pc:docMk/>
          <pc:sldMk cId="417974675" sldId="338"/>
        </pc:sldMkLst>
      </pc:sldChg>
      <pc:sldChg chg="del">
        <pc:chgData name="Marília Lima" userId="8fc5d50f73610a93" providerId="LiveId" clId="{40543595-53D9-40E3-9A54-E0E69491A472}" dt="2025-04-30T00:59:25.606" v="84" actId="2696"/>
        <pc:sldMkLst>
          <pc:docMk/>
          <pc:sldMk cId="417974675" sldId="339"/>
        </pc:sldMkLst>
      </pc:sldChg>
      <pc:sldChg chg="del">
        <pc:chgData name="Marília Lima" userId="8fc5d50f73610a93" providerId="LiveId" clId="{40543595-53D9-40E3-9A54-E0E69491A472}" dt="2025-04-30T01:00:19.299" v="92" actId="2696"/>
        <pc:sldMkLst>
          <pc:docMk/>
          <pc:sldMk cId="2749625440" sldId="340"/>
        </pc:sldMkLst>
      </pc:sldChg>
      <pc:sldChg chg="del">
        <pc:chgData name="Marília Lima" userId="8fc5d50f73610a93" providerId="LiveId" clId="{40543595-53D9-40E3-9A54-E0E69491A472}" dt="2025-04-30T01:00:38.495" v="94" actId="2696"/>
        <pc:sldMkLst>
          <pc:docMk/>
          <pc:sldMk cId="3432938650" sldId="341"/>
        </pc:sldMkLst>
      </pc:sldChg>
      <pc:sldChg chg="del">
        <pc:chgData name="Marília Lima" userId="8fc5d50f73610a93" providerId="LiveId" clId="{40543595-53D9-40E3-9A54-E0E69491A472}" dt="2025-04-30T01:00:43.212" v="95" actId="2696"/>
        <pc:sldMkLst>
          <pc:docMk/>
          <pc:sldMk cId="3432938650" sldId="342"/>
        </pc:sldMkLst>
      </pc:sldChg>
      <pc:sldChg chg="delSp modSp add mod">
        <pc:chgData name="Marília Lima" userId="8fc5d50f73610a93" providerId="LiveId" clId="{40543595-53D9-40E3-9A54-E0E69491A472}" dt="2025-04-30T00:21:45.811" v="57" actId="20577"/>
        <pc:sldMkLst>
          <pc:docMk/>
          <pc:sldMk cId="1229848705" sldId="343"/>
        </pc:sldMkLst>
        <pc:spChg chg="mod">
          <ac:chgData name="Marília Lima" userId="8fc5d50f73610a93" providerId="LiveId" clId="{40543595-53D9-40E3-9A54-E0E69491A472}" dt="2025-04-30T00:21:45.811" v="57" actId="20577"/>
          <ac:spMkLst>
            <pc:docMk/>
            <pc:sldMk cId="1229848705" sldId="343"/>
            <ac:spMk id="5" creationId="{F2610229-E58A-7E7D-751F-489AEBAC7C19}"/>
          </ac:spMkLst>
        </pc:spChg>
        <pc:spChg chg="del mod">
          <ac:chgData name="Marília Lima" userId="8fc5d50f73610a93" providerId="LiveId" clId="{40543595-53D9-40E3-9A54-E0E69491A472}" dt="2025-04-30T00:21:27.162" v="55" actId="21"/>
          <ac:spMkLst>
            <pc:docMk/>
            <pc:sldMk cId="1229848705" sldId="343"/>
            <ac:spMk id="9" creationId="{86D0C593-937F-3B6C-5E35-4A4DEA9280A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EDDE1-CD30-44E1-986E-3493EF19458D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F4D0F8-8C6D-41A3-A972-7AADF4AFF7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338787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9CEE54-23CF-4DA9-87E8-305CC5DEF0BF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9CEE54-23CF-4DA9-87E8-305CC5DEF0BF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142732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737-1ED3-488E-A4B9-D9D5BB353EE1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A04-6956-4F30-B64B-69D683DC2BF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901193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737-1ED3-488E-A4B9-D9D5BB353EE1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A04-6956-4F30-B64B-69D683DC2BF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533527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737-1ED3-488E-A4B9-D9D5BB353EE1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A04-6956-4F30-B64B-69D683DC2BF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815444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737-1ED3-488E-A4B9-D9D5BB353EE1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A04-6956-4F30-B64B-69D683DC2BF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513683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737-1ED3-488E-A4B9-D9D5BB353EE1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A04-6956-4F30-B64B-69D683DC2BF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603366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737-1ED3-488E-A4B9-D9D5BB353EE1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A04-6956-4F30-B64B-69D683DC2BF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50247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737-1ED3-488E-A4B9-D9D5BB353EE1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A04-6956-4F30-B64B-69D683DC2BF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352693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737-1ED3-488E-A4B9-D9D5BB353EE1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A04-6956-4F30-B64B-69D683DC2BF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201154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737-1ED3-488E-A4B9-D9D5BB353EE1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A04-6956-4F30-B64B-69D683DC2BF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11604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737-1ED3-488E-A4B9-D9D5BB353EE1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A04-6956-4F30-B64B-69D683DC2BF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162303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737-1ED3-488E-A4B9-D9D5BB353EE1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EA04-6956-4F30-B64B-69D683DC2BF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10822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C8737-1ED3-488E-A4B9-D9D5BB353EE1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DEA04-6956-4F30-B64B-69D683DC2BF5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4544"/>
          <a:stretch/>
        </p:blipFill>
        <p:spPr>
          <a:xfrm>
            <a:off x="-20802" y="0"/>
            <a:ext cx="9164801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412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="" xmlns:a16="http://schemas.microsoft.com/office/drawing/2014/main" id="{43354303-BF3C-4245-BB62-4BBDB888D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28872"/>
            <a:ext cx="8229600" cy="1143000"/>
          </a:xfrm>
        </p:spPr>
        <p:txBody>
          <a:bodyPr>
            <a:normAutofit/>
          </a:bodyPr>
          <a:lstStyle/>
          <a:p>
            <a:r>
              <a:rPr lang="en-US" sz="6700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GMF</a:t>
            </a:r>
            <a:endParaRPr lang="en-US" b="1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857488" y="30003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grpSp>
        <p:nvGrpSpPr>
          <p:cNvPr id="5" name="Group 2"/>
          <p:cNvGrpSpPr/>
          <p:nvPr/>
        </p:nvGrpSpPr>
        <p:grpSpPr>
          <a:xfrm>
            <a:off x="1331640" y="1700807"/>
            <a:ext cx="6984776" cy="2520281"/>
            <a:chOff x="-30005184" y="15402546"/>
            <a:chExt cx="17966630" cy="6631010"/>
          </a:xfrm>
        </p:grpSpPr>
        <p:sp>
          <p:nvSpPr>
            <p:cNvPr id="6" name="Freeform 3"/>
            <p:cNvSpPr/>
            <p:nvPr/>
          </p:nvSpPr>
          <p:spPr>
            <a:xfrm>
              <a:off x="-30005184" y="15402546"/>
              <a:ext cx="17966630" cy="6631010"/>
            </a:xfrm>
            <a:custGeom>
              <a:avLst/>
              <a:gdLst/>
              <a:ahLst/>
              <a:cxnLst/>
              <a:rect l="l" t="t" r="r" b="b"/>
              <a:pathLst>
                <a:path w="19577431" h="6946773">
                  <a:moveTo>
                    <a:pt x="0" y="0"/>
                  </a:moveTo>
                  <a:lnTo>
                    <a:pt x="19577431" y="0"/>
                  </a:lnTo>
                  <a:lnTo>
                    <a:pt x="19577431" y="6946773"/>
                  </a:lnTo>
                  <a:lnTo>
                    <a:pt x="0" y="69467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/>
              <a:stretch>
                <a:fillRect t="-2736" b="-2737"/>
              </a:stretch>
            </a:blipFill>
          </p:spPr>
        </p:sp>
      </p:grpSp>
    </p:spTree>
    <p:extLst>
      <p:ext uri="{BB962C8B-B14F-4D97-AF65-F5344CB8AC3E}">
        <p14:creationId xmlns="" xmlns:p14="http://schemas.microsoft.com/office/powerpoint/2010/main" val="3882035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51EBF65-5D16-50FE-A929-99F475020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E29CC99F-97B2-13D7-F655-E4B58B0F8EC7}"/>
              </a:ext>
            </a:extLst>
          </p:cNvPr>
          <p:cNvSpPr txBox="1"/>
          <p:nvPr/>
        </p:nvSpPr>
        <p:spPr>
          <a:xfrm>
            <a:off x="2857488" y="30003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F2610229-E58A-7E7D-751F-489AEBAC7C19}"/>
              </a:ext>
            </a:extLst>
          </p:cNvPr>
          <p:cNvSpPr txBox="1"/>
          <p:nvPr/>
        </p:nvSpPr>
        <p:spPr>
          <a:xfrm>
            <a:off x="340343" y="1292212"/>
            <a:ext cx="8463314" cy="2508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sz="5400" dirty="0" smtClean="0"/>
              <a:t>                     BNMP</a:t>
            </a:r>
            <a:r>
              <a:rPr lang="pt-BR" sz="3600" dirty="0" smtClean="0"/>
              <a:t> </a:t>
            </a:r>
          </a:p>
          <a:p>
            <a:pPr algn="just"/>
            <a:endParaRPr lang="pt-BR" sz="3600" dirty="0" smtClean="0"/>
          </a:p>
          <a:p>
            <a:pPr algn="just"/>
            <a:r>
              <a:rPr lang="pt-BR" sz="3100" b="1" dirty="0" smtClean="0"/>
              <a:t>BANCO NACIONAL DE MEDIDAS PENAIS E PRISÕ</a:t>
            </a:r>
            <a:r>
              <a:rPr lang="pt-BR" sz="3100" dirty="0" smtClean="0"/>
              <a:t>ES</a:t>
            </a:r>
            <a:endParaRPr lang="pt-BR" sz="3100" dirty="0"/>
          </a:p>
        </p:txBody>
      </p:sp>
    </p:spTree>
    <p:extLst>
      <p:ext uri="{BB962C8B-B14F-4D97-AF65-F5344CB8AC3E}">
        <p14:creationId xmlns="" xmlns:p14="http://schemas.microsoft.com/office/powerpoint/2010/main" val="1229848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064896" cy="720080"/>
          </a:xfrm>
        </p:spPr>
        <p:txBody>
          <a:bodyPr>
            <a:noAutofit/>
          </a:bodyPr>
          <a:lstStyle/>
          <a:p>
            <a:r>
              <a:rPr lang="pt-BR" sz="2600" b="1" dirty="0" smtClean="0">
                <a:solidFill>
                  <a:schemeClr val="tx1"/>
                </a:solidFill>
              </a:rPr>
              <a:t>HAVENDO PRISÃO EM FLAGRANTE E FIANÇA ARBITRADA PELO DELEGADO</a:t>
            </a:r>
          </a:p>
          <a:p>
            <a:endParaRPr lang="pt-BR" sz="1800" dirty="0" smtClean="0">
              <a:solidFill>
                <a:schemeClr val="tx1"/>
              </a:solidFill>
            </a:endParaRPr>
          </a:p>
          <a:p>
            <a:endParaRPr lang="pt-BR" sz="18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pt-BR" sz="2400" dirty="0" smtClean="0">
                <a:solidFill>
                  <a:schemeClr val="tx1"/>
                </a:solidFill>
              </a:rPr>
              <a:t>Recebida a </a:t>
            </a:r>
            <a:r>
              <a:rPr lang="pt-BR" sz="2400" b="1" dirty="0" smtClean="0">
                <a:solidFill>
                  <a:schemeClr val="tx1"/>
                </a:solidFill>
              </a:rPr>
              <a:t>FIANÇA</a:t>
            </a:r>
            <a:r>
              <a:rPr lang="pt-BR" sz="2400" dirty="0" smtClean="0">
                <a:solidFill>
                  <a:schemeClr val="tx1"/>
                </a:solidFill>
              </a:rPr>
              <a:t> e a pessoa já está em liberdade.</a:t>
            </a:r>
          </a:p>
          <a:p>
            <a:endParaRPr lang="pt-BR" sz="2400" dirty="0" smtClean="0">
              <a:solidFill>
                <a:schemeClr val="tx1"/>
              </a:solidFill>
            </a:endParaRPr>
          </a:p>
          <a:p>
            <a:r>
              <a:rPr lang="pt-BR" sz="2400" dirty="0" smtClean="0">
                <a:solidFill>
                  <a:schemeClr val="tx1"/>
                </a:solidFill>
              </a:rPr>
              <a:t>1- Incluir o </a:t>
            </a:r>
            <a:r>
              <a:rPr lang="pt-BR" sz="2400" b="1" dirty="0" smtClean="0">
                <a:solidFill>
                  <a:schemeClr val="tx1"/>
                </a:solidFill>
              </a:rPr>
              <a:t>AUTO DE PRISÃO EM FLAGRANTE</a:t>
            </a:r>
          </a:p>
          <a:p>
            <a:r>
              <a:rPr lang="pt-BR" sz="2400" dirty="0" smtClean="0">
                <a:solidFill>
                  <a:schemeClr val="tx1"/>
                </a:solidFill>
              </a:rPr>
              <a:t>Cadastra-se as informações do arbitramento da fiança na delegacia.</a:t>
            </a:r>
          </a:p>
          <a:p>
            <a:endParaRPr lang="pt-BR" sz="2400" dirty="0" smtClean="0">
              <a:solidFill>
                <a:schemeClr val="tx1"/>
              </a:solidFill>
            </a:endParaRPr>
          </a:p>
          <a:p>
            <a:r>
              <a:rPr lang="pt-BR" sz="2400" b="1" dirty="0" smtClean="0">
                <a:solidFill>
                  <a:schemeClr val="tx1"/>
                </a:solidFill>
              </a:rPr>
              <a:t>RESULTADO</a:t>
            </a:r>
            <a:r>
              <a:rPr lang="pt-BR" sz="2400" dirty="0" smtClean="0">
                <a:solidFill>
                  <a:schemeClr val="tx1"/>
                </a:solidFill>
              </a:rPr>
              <a:t>: O APF nasce cumprido.</a:t>
            </a:r>
          </a:p>
          <a:p>
            <a:endParaRPr lang="pt-BR" sz="1800" dirty="0" smtClean="0">
              <a:solidFill>
                <a:schemeClr val="tx1"/>
              </a:solidFill>
            </a:endParaRPr>
          </a:p>
          <a:p>
            <a:endParaRPr lang="pt-BR" sz="1800" dirty="0" smtClean="0">
              <a:solidFill>
                <a:schemeClr val="tx1"/>
              </a:solidFill>
            </a:endParaRPr>
          </a:p>
          <a:p>
            <a:endParaRPr lang="pt-BR" sz="1800" dirty="0" smtClean="0">
              <a:solidFill>
                <a:schemeClr val="tx1"/>
              </a:solidFill>
            </a:endParaRPr>
          </a:p>
          <a:p>
            <a:endParaRPr lang="pt-BR" sz="1800" dirty="0" smtClean="0">
              <a:solidFill>
                <a:schemeClr val="tx1"/>
              </a:solidFill>
            </a:endParaRPr>
          </a:p>
          <a:p>
            <a:endParaRPr lang="pt-BR" sz="1800" dirty="0" smtClean="0">
              <a:solidFill>
                <a:schemeClr val="tx1"/>
              </a:solidFill>
            </a:endParaRPr>
          </a:p>
          <a:p>
            <a:endParaRPr lang="pt-BR" sz="1800" dirty="0" smtClean="0">
              <a:solidFill>
                <a:schemeClr val="tx1"/>
              </a:solidFill>
            </a:endParaRPr>
          </a:p>
          <a:p>
            <a:endParaRPr lang="pt-BR" sz="1800" dirty="0" smtClean="0">
              <a:solidFill>
                <a:schemeClr val="tx1"/>
              </a:solidFill>
            </a:endParaRPr>
          </a:p>
          <a:p>
            <a:endParaRPr lang="pt-BR" sz="1800" dirty="0" smtClean="0">
              <a:solidFill>
                <a:schemeClr val="tx1"/>
              </a:solidFill>
            </a:endParaRPr>
          </a:p>
          <a:p>
            <a:pPr lvl="0"/>
            <a:endParaRPr lang="pt-BR" sz="1800" dirty="0"/>
          </a:p>
        </p:txBody>
      </p:sp>
      <p:sp>
        <p:nvSpPr>
          <p:cNvPr id="6" name="Título 4">
            <a:extLst>
              <a:ext uri="{FF2B5EF4-FFF2-40B4-BE49-F238E27FC236}">
                <a16:creationId xmlns="" xmlns:a16="http://schemas.microsoft.com/office/drawing/2014/main" id="{DF4C005A-BC47-4254-8417-4A34CF154F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5760" y="6063431"/>
            <a:ext cx="7406640" cy="677937"/>
          </a:xfrm>
        </p:spPr>
        <p:txBody>
          <a:bodyPr>
            <a:norm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</a:rPr>
              <a:t>BNMP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957392" cy="1152128"/>
          </a:xfrm>
        </p:spPr>
        <p:txBody>
          <a:bodyPr>
            <a:noAutofit/>
          </a:bodyPr>
          <a:lstStyle/>
          <a:p>
            <a:pPr algn="just"/>
            <a:endParaRPr lang="pt-BR" sz="2400" dirty="0" smtClean="0">
              <a:solidFill>
                <a:schemeClr val="tx1"/>
              </a:solidFill>
            </a:endParaRPr>
          </a:p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                </a:t>
            </a:r>
            <a:r>
              <a:rPr lang="pt-BR" sz="2600" b="1" dirty="0" smtClean="0">
                <a:solidFill>
                  <a:schemeClr val="tx1"/>
                </a:solidFill>
              </a:rPr>
              <a:t>PRISÃO EM FLAGRANTE sem FIANÇA arbitrada</a:t>
            </a:r>
          </a:p>
          <a:p>
            <a:pPr algn="just"/>
            <a:endParaRPr lang="pt-BR" sz="2400" dirty="0" smtClean="0">
              <a:solidFill>
                <a:schemeClr val="tx1"/>
              </a:solidFill>
            </a:endParaRPr>
          </a:p>
          <a:p>
            <a:pPr algn="just"/>
            <a:endParaRPr lang="pt-BR" sz="2400" dirty="0" smtClean="0">
              <a:solidFill>
                <a:schemeClr val="tx1"/>
              </a:solidFill>
            </a:endParaRPr>
          </a:p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1- Clicar em </a:t>
            </a:r>
            <a:r>
              <a:rPr lang="pt-BR" sz="2400" b="1" dirty="0" smtClean="0">
                <a:solidFill>
                  <a:schemeClr val="tx1"/>
                </a:solidFill>
              </a:rPr>
              <a:t>EVENTO</a:t>
            </a:r>
            <a:r>
              <a:rPr lang="pt-BR" sz="2400" dirty="0" smtClean="0">
                <a:solidFill>
                  <a:schemeClr val="tx1"/>
                </a:solidFill>
              </a:rPr>
              <a:t>S e incluir o </a:t>
            </a:r>
            <a:r>
              <a:rPr lang="pt-BR" sz="2400" b="1" dirty="0" smtClean="0">
                <a:solidFill>
                  <a:schemeClr val="tx1"/>
                </a:solidFill>
              </a:rPr>
              <a:t>AUTO DE PRISÃO EM FLAGRANTE</a:t>
            </a:r>
            <a:r>
              <a:rPr lang="pt-BR" sz="2400" dirty="0" smtClean="0">
                <a:solidFill>
                  <a:schemeClr val="tx1"/>
                </a:solidFill>
              </a:rPr>
              <a:t>;</a:t>
            </a:r>
          </a:p>
          <a:p>
            <a:pPr algn="just"/>
            <a:endParaRPr lang="pt-BR" sz="2400" dirty="0" smtClean="0">
              <a:solidFill>
                <a:schemeClr val="tx1"/>
              </a:solidFill>
            </a:endParaRPr>
          </a:p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2- incluir o próximo evento obrigatório: clicar em </a:t>
            </a:r>
            <a:r>
              <a:rPr lang="pt-BR" sz="2400" b="1" dirty="0" smtClean="0">
                <a:solidFill>
                  <a:schemeClr val="tx1"/>
                </a:solidFill>
              </a:rPr>
              <a:t>EVENTOS</a:t>
            </a:r>
            <a:r>
              <a:rPr lang="pt-BR" sz="2400" dirty="0" smtClean="0">
                <a:solidFill>
                  <a:schemeClr val="tx1"/>
                </a:solidFill>
              </a:rPr>
              <a:t> e incluir a  </a:t>
            </a:r>
            <a:r>
              <a:rPr lang="pt-BR" sz="2400" b="1" dirty="0" smtClean="0">
                <a:solidFill>
                  <a:schemeClr val="tx1"/>
                </a:solidFill>
              </a:rPr>
              <a:t>AUDIÊNCIA DE CUSTÓDIA E ANÁLISE DA PRISÃO</a:t>
            </a:r>
            <a:r>
              <a:rPr lang="pt-BR" sz="2400" dirty="0" smtClean="0">
                <a:solidFill>
                  <a:schemeClr val="tx1"/>
                </a:solidFill>
              </a:rPr>
              <a:t>;</a:t>
            </a:r>
          </a:p>
          <a:p>
            <a:pPr algn="just"/>
            <a:endParaRPr lang="pt-BR" sz="2400" dirty="0" smtClean="0">
              <a:solidFill>
                <a:schemeClr val="tx1"/>
              </a:solidFill>
            </a:endParaRPr>
          </a:p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3- Por último o sistema vai gerar o </a:t>
            </a:r>
            <a:r>
              <a:rPr lang="pt-BR" sz="2400" b="1" dirty="0" smtClean="0">
                <a:solidFill>
                  <a:schemeClr val="tx1"/>
                </a:solidFill>
              </a:rPr>
              <a:t>MANDADO DE PRISÃO ou ALVARÁ DE SOLTURA </a:t>
            </a:r>
            <a:r>
              <a:rPr lang="pt-BR" sz="2400" dirty="0" smtClean="0">
                <a:solidFill>
                  <a:schemeClr val="tx1"/>
                </a:solidFill>
              </a:rPr>
              <a:t>conforme Decisão.  </a:t>
            </a:r>
            <a:endParaRPr lang="pt-BR" sz="2400" dirty="0">
              <a:solidFill>
                <a:schemeClr val="tx1"/>
              </a:solidFill>
            </a:endParaRPr>
          </a:p>
        </p:txBody>
      </p:sp>
      <p:sp>
        <p:nvSpPr>
          <p:cNvPr id="6" name="Título 4">
            <a:extLst>
              <a:ext uri="{FF2B5EF4-FFF2-40B4-BE49-F238E27FC236}">
                <a16:creationId xmlns="" xmlns:a16="http://schemas.microsoft.com/office/drawing/2014/main" id="{F88D3791-8039-48EF-9C95-9017FE1C63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5760" y="6063431"/>
            <a:ext cx="7406640" cy="677937"/>
          </a:xfrm>
        </p:spPr>
        <p:txBody>
          <a:bodyPr>
            <a:norm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</a:rPr>
              <a:t>BNMP</a:t>
            </a:r>
            <a:endParaRPr lang="pt-BR" sz="2000" b="1" dirty="0">
              <a:solidFill>
                <a:schemeClr val="bg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51520" y="4077072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="" xmlns:p14="http://schemas.microsoft.com/office/powerpoint/2010/main" val="2117202759"/>
      </p:ext>
    </p:extLst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511" y="116632"/>
            <a:ext cx="8559515" cy="4824536"/>
          </a:xfrm>
        </p:spPr>
        <p:txBody>
          <a:bodyPr>
            <a:noAutofit/>
          </a:bodyPr>
          <a:lstStyle/>
          <a:p>
            <a:pPr algn="just"/>
            <a:endParaRPr lang="pt-BR" sz="2600" b="1" dirty="0" smtClean="0">
              <a:solidFill>
                <a:schemeClr val="tx1"/>
              </a:solidFill>
            </a:endParaRPr>
          </a:p>
          <a:p>
            <a:pPr algn="just"/>
            <a:r>
              <a:rPr lang="pt-BR" sz="2600" b="1" dirty="0" smtClean="0">
                <a:solidFill>
                  <a:schemeClr val="tx1"/>
                </a:solidFill>
              </a:rPr>
              <a:t>Havendo PRISÃO EM FLAGRANTE com fiança arbitrada</a:t>
            </a:r>
          </a:p>
          <a:p>
            <a:pPr algn="just"/>
            <a:endParaRPr lang="pt-BR" sz="2600" dirty="0" smtClean="0">
              <a:solidFill>
                <a:schemeClr val="tx1"/>
              </a:solidFill>
            </a:endParaRPr>
          </a:p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1- clicar em </a:t>
            </a:r>
            <a:r>
              <a:rPr lang="pt-BR" sz="2400" b="1" dirty="0" smtClean="0">
                <a:solidFill>
                  <a:schemeClr val="tx1"/>
                </a:solidFill>
              </a:rPr>
              <a:t>EVENTOS</a:t>
            </a:r>
            <a:r>
              <a:rPr lang="pt-BR" sz="2400" dirty="0" smtClean="0">
                <a:solidFill>
                  <a:schemeClr val="tx1"/>
                </a:solidFill>
              </a:rPr>
              <a:t> e incluir o </a:t>
            </a:r>
            <a:r>
              <a:rPr lang="pt-BR" sz="2400" b="1" dirty="0" smtClean="0">
                <a:solidFill>
                  <a:schemeClr val="tx1"/>
                </a:solidFill>
              </a:rPr>
              <a:t>AUTO DE PRISÃO EM FLAGRANTE</a:t>
            </a:r>
            <a:r>
              <a:rPr lang="pt-BR" sz="2400" dirty="0" smtClean="0">
                <a:solidFill>
                  <a:schemeClr val="tx1"/>
                </a:solidFill>
              </a:rPr>
              <a:t>;</a:t>
            </a:r>
          </a:p>
          <a:p>
            <a:pPr algn="just"/>
            <a:endParaRPr lang="pt-BR" sz="2400" dirty="0" smtClean="0">
              <a:solidFill>
                <a:schemeClr val="tx1"/>
              </a:solidFill>
            </a:endParaRPr>
          </a:p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2- clicar em </a:t>
            </a:r>
            <a:r>
              <a:rPr lang="pt-BR" sz="2400" b="1" dirty="0" smtClean="0">
                <a:solidFill>
                  <a:schemeClr val="tx1"/>
                </a:solidFill>
              </a:rPr>
              <a:t>EVENTOS</a:t>
            </a:r>
            <a:r>
              <a:rPr lang="pt-BR" sz="2400" dirty="0" smtClean="0">
                <a:solidFill>
                  <a:schemeClr val="tx1"/>
                </a:solidFill>
              </a:rPr>
              <a:t> e incluir a </a:t>
            </a:r>
            <a:r>
              <a:rPr lang="pt-BR" sz="2400" b="1" dirty="0" smtClean="0">
                <a:solidFill>
                  <a:schemeClr val="tx1"/>
                </a:solidFill>
              </a:rPr>
              <a:t>AUDIÊNCIA DE CUSTÓDIA E ANÁLISE DA PRISÃO</a:t>
            </a:r>
            <a:r>
              <a:rPr lang="pt-BR" sz="2400" dirty="0" smtClean="0">
                <a:solidFill>
                  <a:schemeClr val="tx1"/>
                </a:solidFill>
              </a:rPr>
              <a:t>;</a:t>
            </a:r>
          </a:p>
          <a:p>
            <a:pPr algn="just"/>
            <a:endParaRPr lang="pt-BR" sz="2400" dirty="0" smtClean="0">
              <a:solidFill>
                <a:schemeClr val="tx1"/>
              </a:solidFill>
            </a:endParaRPr>
          </a:p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3- O sistema </a:t>
            </a:r>
            <a:r>
              <a:rPr lang="pt-BR" sz="2400" b="1" dirty="0" smtClean="0">
                <a:solidFill>
                  <a:schemeClr val="tx1"/>
                </a:solidFill>
              </a:rPr>
              <a:t>NÃO</a:t>
            </a:r>
            <a:r>
              <a:rPr lang="pt-BR" sz="2400" dirty="0" smtClean="0">
                <a:solidFill>
                  <a:schemeClr val="tx1"/>
                </a:solidFill>
              </a:rPr>
              <a:t> gera a </a:t>
            </a:r>
            <a:r>
              <a:rPr lang="pt-BR" sz="2400" b="1" dirty="0" smtClean="0">
                <a:solidFill>
                  <a:schemeClr val="tx1"/>
                </a:solidFill>
              </a:rPr>
              <a:t>PEÇA</a:t>
            </a:r>
            <a:r>
              <a:rPr lang="pt-BR" sz="2400" dirty="0" smtClean="0">
                <a:solidFill>
                  <a:schemeClr val="tx1"/>
                </a:solidFill>
              </a:rPr>
              <a:t> (necessário o pagamento) – o SERVIDOR irá clicar em </a:t>
            </a:r>
            <a:r>
              <a:rPr lang="pt-BR" sz="2400" b="1" dirty="0" smtClean="0">
                <a:solidFill>
                  <a:schemeClr val="tx1"/>
                </a:solidFill>
              </a:rPr>
              <a:t>PEÇAS</a:t>
            </a:r>
            <a:r>
              <a:rPr lang="pt-BR" sz="2400" dirty="0" smtClean="0">
                <a:solidFill>
                  <a:schemeClr val="tx1"/>
                </a:solidFill>
              </a:rPr>
              <a:t> e incluir a peça oriunda da decisão: </a:t>
            </a:r>
            <a:r>
              <a:rPr lang="pt-BR" sz="2400" b="1" dirty="0" smtClean="0">
                <a:solidFill>
                  <a:schemeClr val="tx1"/>
                </a:solidFill>
              </a:rPr>
              <a:t>MANDADO DE PRISÃO </a:t>
            </a:r>
            <a:r>
              <a:rPr lang="pt-BR" sz="2400" dirty="0" smtClean="0">
                <a:solidFill>
                  <a:schemeClr val="tx1"/>
                </a:solidFill>
              </a:rPr>
              <a:t>(se não houver o pagamento). </a:t>
            </a:r>
            <a:r>
              <a:rPr lang="pt-BR" sz="2400" b="1" dirty="0" smtClean="0">
                <a:solidFill>
                  <a:schemeClr val="tx1"/>
                </a:solidFill>
              </a:rPr>
              <a:t>ALVARÁ DE SOLTURA </a:t>
            </a:r>
            <a:r>
              <a:rPr lang="pt-BR" sz="2400" dirty="0" smtClean="0">
                <a:solidFill>
                  <a:schemeClr val="tx1"/>
                </a:solidFill>
              </a:rPr>
              <a:t>(se houver o pagamento ou for dispensado).</a:t>
            </a:r>
          </a:p>
        </p:txBody>
      </p:sp>
      <p:sp>
        <p:nvSpPr>
          <p:cNvPr id="6" name="Título 4">
            <a:extLst>
              <a:ext uri="{FF2B5EF4-FFF2-40B4-BE49-F238E27FC236}">
                <a16:creationId xmlns="" xmlns:a16="http://schemas.microsoft.com/office/drawing/2014/main" id="{1CDE030C-A825-47A6-AC3A-3331028598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5760" y="6093296"/>
            <a:ext cx="7406640" cy="677937"/>
          </a:xfrm>
        </p:spPr>
        <p:txBody>
          <a:bodyPr>
            <a:norm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</a:rPr>
              <a:t>BNMP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512" y="304538"/>
            <a:ext cx="8712968" cy="5500726"/>
          </a:xfrm>
        </p:spPr>
        <p:txBody>
          <a:bodyPr>
            <a:noAutofit/>
          </a:bodyPr>
          <a:lstStyle/>
          <a:p>
            <a:pPr algn="just"/>
            <a:endParaRPr lang="pt-BR" sz="2600" b="1" dirty="0" smtClean="0">
              <a:solidFill>
                <a:schemeClr val="tx1"/>
              </a:solidFill>
            </a:endParaRPr>
          </a:p>
          <a:p>
            <a:pPr algn="just"/>
            <a:r>
              <a:rPr lang="pt-BR" sz="2600" b="1" dirty="0" smtClean="0">
                <a:solidFill>
                  <a:schemeClr val="tx1"/>
                </a:solidFill>
              </a:rPr>
              <a:t>HAVENDO PRISÃO </a:t>
            </a:r>
            <a:r>
              <a:rPr lang="pt-BR" sz="2600" dirty="0" smtClean="0">
                <a:solidFill>
                  <a:schemeClr val="tx1"/>
                </a:solidFill>
              </a:rPr>
              <a:t>em razão de </a:t>
            </a:r>
            <a:r>
              <a:rPr lang="pt-BR" sz="2600" b="1" dirty="0" smtClean="0">
                <a:solidFill>
                  <a:schemeClr val="tx1"/>
                </a:solidFill>
              </a:rPr>
              <a:t>MANDADO</a:t>
            </a:r>
            <a:r>
              <a:rPr lang="pt-BR" sz="2600" dirty="0" smtClean="0">
                <a:solidFill>
                  <a:schemeClr val="tx1"/>
                </a:solidFill>
              </a:rPr>
              <a:t> anteriormente expedido no sistema:</a:t>
            </a:r>
          </a:p>
          <a:p>
            <a:pPr algn="just"/>
            <a:endParaRPr lang="pt-BR" sz="2600" dirty="0" smtClean="0">
              <a:solidFill>
                <a:schemeClr val="tx1"/>
              </a:solidFill>
            </a:endParaRPr>
          </a:p>
          <a:p>
            <a:pPr algn="just"/>
            <a:r>
              <a:rPr lang="pt-BR" sz="2600" dirty="0" smtClean="0">
                <a:solidFill>
                  <a:schemeClr val="tx1"/>
                </a:solidFill>
              </a:rPr>
              <a:t>1 - </a:t>
            </a:r>
            <a:r>
              <a:rPr lang="pt-BR" sz="2600" b="1" dirty="0" smtClean="0">
                <a:solidFill>
                  <a:schemeClr val="tx1"/>
                </a:solidFill>
              </a:rPr>
              <a:t>CERTIFICAR</a:t>
            </a:r>
            <a:r>
              <a:rPr lang="pt-BR" sz="2600" dirty="0" smtClean="0">
                <a:solidFill>
                  <a:schemeClr val="tx1"/>
                </a:solidFill>
              </a:rPr>
              <a:t>  o cumprimento do </a:t>
            </a:r>
            <a:r>
              <a:rPr lang="pt-BR" sz="2600" b="1" dirty="0" smtClean="0">
                <a:solidFill>
                  <a:schemeClr val="tx1"/>
                </a:solidFill>
              </a:rPr>
              <a:t>MANDADO DE PRISÃO</a:t>
            </a:r>
            <a:r>
              <a:rPr lang="pt-BR" sz="26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pt-BR" sz="2600" dirty="0" smtClean="0">
              <a:solidFill>
                <a:schemeClr val="tx1"/>
              </a:solidFill>
            </a:endParaRPr>
          </a:p>
          <a:p>
            <a:pPr algn="just"/>
            <a:r>
              <a:rPr lang="pt-BR" sz="2600" dirty="0" smtClean="0">
                <a:solidFill>
                  <a:schemeClr val="tx1"/>
                </a:solidFill>
              </a:rPr>
              <a:t>2 - Incluir </a:t>
            </a:r>
            <a:r>
              <a:rPr lang="pt-BR" sz="2600" b="1" dirty="0" smtClean="0">
                <a:solidFill>
                  <a:schemeClr val="tx1"/>
                </a:solidFill>
              </a:rPr>
              <a:t>AUDIÊNCIA DE CUSTÓDIA </a:t>
            </a:r>
            <a:r>
              <a:rPr lang="pt-BR" sz="2600" dirty="0" smtClean="0">
                <a:solidFill>
                  <a:schemeClr val="tx1"/>
                </a:solidFill>
              </a:rPr>
              <a:t>(se houver).</a:t>
            </a:r>
            <a:endParaRPr lang="pt-BR" sz="2600" dirty="0">
              <a:solidFill>
                <a:schemeClr val="tx1"/>
              </a:solidFill>
            </a:endParaRPr>
          </a:p>
        </p:txBody>
      </p:sp>
      <p:sp>
        <p:nvSpPr>
          <p:cNvPr id="6" name="Título 4">
            <a:extLst>
              <a:ext uri="{FF2B5EF4-FFF2-40B4-BE49-F238E27FC236}">
                <a16:creationId xmlns="" xmlns:a16="http://schemas.microsoft.com/office/drawing/2014/main" id="{1CDE030C-A825-47A6-AC3A-3331028598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5760" y="6093296"/>
            <a:ext cx="7406640" cy="677937"/>
          </a:xfrm>
        </p:spPr>
        <p:txBody>
          <a:bodyPr>
            <a:norm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</a:rPr>
              <a:t>BNMP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512" y="304538"/>
            <a:ext cx="8712968" cy="5500726"/>
          </a:xfrm>
        </p:spPr>
        <p:txBody>
          <a:bodyPr>
            <a:noAutofit/>
          </a:bodyPr>
          <a:lstStyle/>
          <a:p>
            <a:pPr algn="just"/>
            <a:endParaRPr lang="pt-BR" sz="2600" dirty="0" smtClean="0">
              <a:solidFill>
                <a:schemeClr val="tx1"/>
              </a:solidFill>
            </a:endParaRPr>
          </a:p>
          <a:p>
            <a:pPr algn="just"/>
            <a:r>
              <a:rPr lang="pt-BR" sz="2600" dirty="0" smtClean="0">
                <a:solidFill>
                  <a:schemeClr val="tx1"/>
                </a:solidFill>
              </a:rPr>
              <a:t>Havendo</a:t>
            </a:r>
            <a:r>
              <a:rPr lang="pt-BR" sz="2600" b="1" dirty="0" smtClean="0">
                <a:solidFill>
                  <a:schemeClr val="tx1"/>
                </a:solidFill>
              </a:rPr>
              <a:t> PRISÃO CIVIL </a:t>
            </a:r>
            <a:r>
              <a:rPr lang="pt-BR" sz="2600" dirty="0" smtClean="0">
                <a:solidFill>
                  <a:schemeClr val="tx1"/>
                </a:solidFill>
              </a:rPr>
              <a:t>em razão de mandado expedido anteriormente: </a:t>
            </a:r>
          </a:p>
          <a:p>
            <a:pPr algn="just"/>
            <a:endParaRPr lang="pt-BR" sz="2600" dirty="0" smtClean="0">
              <a:solidFill>
                <a:schemeClr val="tx1"/>
              </a:solidFill>
            </a:endParaRPr>
          </a:p>
          <a:p>
            <a:pPr algn="just"/>
            <a:r>
              <a:rPr lang="pt-BR" sz="2600" dirty="0" smtClean="0">
                <a:solidFill>
                  <a:schemeClr val="tx1"/>
                </a:solidFill>
              </a:rPr>
              <a:t>1 – Incluir a </a:t>
            </a:r>
            <a:r>
              <a:rPr lang="pt-BR" sz="2600" b="1" dirty="0" smtClean="0">
                <a:solidFill>
                  <a:schemeClr val="tx1"/>
                </a:solidFill>
              </a:rPr>
              <a:t>CERTIDÃO DE CUMPRIMENTO DO MANDADO DE PRISÃO</a:t>
            </a:r>
            <a:r>
              <a:rPr lang="pt-BR" sz="26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pt-BR" sz="2600" dirty="0" smtClean="0">
              <a:solidFill>
                <a:schemeClr val="tx1"/>
              </a:solidFill>
            </a:endParaRPr>
          </a:p>
          <a:p>
            <a:pPr algn="just"/>
            <a:r>
              <a:rPr lang="pt-BR" sz="2600" dirty="0" smtClean="0">
                <a:solidFill>
                  <a:schemeClr val="tx1"/>
                </a:solidFill>
              </a:rPr>
              <a:t>2- Incluir </a:t>
            </a:r>
            <a:r>
              <a:rPr lang="pt-BR" sz="2600" b="1" dirty="0" smtClean="0">
                <a:solidFill>
                  <a:schemeClr val="tx1"/>
                </a:solidFill>
              </a:rPr>
              <a:t>AUDIÊNCIA DE CUSTÓDIA </a:t>
            </a:r>
            <a:r>
              <a:rPr lang="pt-BR" sz="2600" dirty="0" smtClean="0">
                <a:solidFill>
                  <a:schemeClr val="tx1"/>
                </a:solidFill>
              </a:rPr>
              <a:t>se houver.</a:t>
            </a:r>
          </a:p>
          <a:p>
            <a:pPr algn="just"/>
            <a:endParaRPr lang="pt-BR" sz="2600" dirty="0" smtClean="0">
              <a:solidFill>
                <a:schemeClr val="tx1"/>
              </a:solidFill>
            </a:endParaRPr>
          </a:p>
          <a:p>
            <a:pPr algn="just"/>
            <a:endParaRPr lang="pt-BR" sz="2600" dirty="0" smtClean="0">
              <a:solidFill>
                <a:schemeClr val="tx1"/>
              </a:solidFill>
            </a:endParaRPr>
          </a:p>
          <a:p>
            <a:pPr algn="just"/>
            <a:endParaRPr lang="pt-BR" sz="2600" dirty="0" smtClean="0">
              <a:solidFill>
                <a:schemeClr val="tx1"/>
              </a:solidFill>
            </a:endParaRPr>
          </a:p>
          <a:p>
            <a:pPr algn="just"/>
            <a:endParaRPr lang="pt-BR" sz="2600" dirty="0" smtClean="0">
              <a:solidFill>
                <a:schemeClr val="tx1"/>
              </a:solidFill>
            </a:endParaRPr>
          </a:p>
          <a:p>
            <a:pPr algn="just"/>
            <a:endParaRPr lang="pt-BR" sz="2600" dirty="0" smtClean="0">
              <a:solidFill>
                <a:schemeClr val="tx1"/>
              </a:solidFill>
            </a:endParaRPr>
          </a:p>
          <a:p>
            <a:pPr algn="just"/>
            <a:endParaRPr lang="pt-BR" sz="2600" dirty="0">
              <a:solidFill>
                <a:schemeClr val="tx1"/>
              </a:solidFill>
            </a:endParaRPr>
          </a:p>
        </p:txBody>
      </p:sp>
      <p:sp>
        <p:nvSpPr>
          <p:cNvPr id="6" name="Título 4">
            <a:extLst>
              <a:ext uri="{FF2B5EF4-FFF2-40B4-BE49-F238E27FC236}">
                <a16:creationId xmlns="" xmlns:a16="http://schemas.microsoft.com/office/drawing/2014/main" id="{1CDE030C-A825-47A6-AC3A-3331028598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5760" y="6093296"/>
            <a:ext cx="7406640" cy="677937"/>
          </a:xfrm>
        </p:spPr>
        <p:txBody>
          <a:bodyPr>
            <a:norm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</a:rPr>
              <a:t>BNMP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512" y="304538"/>
            <a:ext cx="8712968" cy="5500726"/>
          </a:xfrm>
        </p:spPr>
        <p:txBody>
          <a:bodyPr>
            <a:noAutofit/>
          </a:bodyPr>
          <a:lstStyle/>
          <a:p>
            <a:pPr algn="just"/>
            <a:r>
              <a:rPr lang="pt-BR" dirty="0" smtClean="0">
                <a:solidFill>
                  <a:schemeClr val="tx1"/>
                </a:solidFill>
              </a:rPr>
              <a:t>                           </a:t>
            </a:r>
            <a:r>
              <a:rPr lang="pt-BR" b="1" dirty="0" smtClean="0">
                <a:solidFill>
                  <a:schemeClr val="tx1"/>
                </a:solidFill>
              </a:rPr>
              <a:t>OBSERVAÇÕES GERAIS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Título 4">
            <a:extLst>
              <a:ext uri="{FF2B5EF4-FFF2-40B4-BE49-F238E27FC236}">
                <a16:creationId xmlns="" xmlns:a16="http://schemas.microsoft.com/office/drawing/2014/main" id="{1CDE030C-A825-47A6-AC3A-3331028598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5760" y="6093296"/>
            <a:ext cx="7406640" cy="677937"/>
          </a:xfrm>
        </p:spPr>
        <p:txBody>
          <a:bodyPr>
            <a:norm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</a:rPr>
              <a:t>BNMP</a:t>
            </a:r>
            <a:endParaRPr lang="pt-BR" sz="2000" b="1" dirty="0">
              <a:solidFill>
                <a:schemeClr val="bg1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14282" y="714356"/>
            <a:ext cx="8572560" cy="122648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r>
              <a:rPr lang="pt-BR" sz="2400" b="1" dirty="0" smtClean="0"/>
              <a:t>SERVIDOR expedir peças e eventos </a:t>
            </a:r>
            <a:r>
              <a:rPr lang="pt-BR" sz="2400" b="1" dirty="0" err="1" smtClean="0"/>
              <a:t>logando</a:t>
            </a:r>
            <a:r>
              <a:rPr lang="pt-BR" sz="2400" b="1" dirty="0" smtClean="0"/>
              <a:t> na Vara e Comarca de origem do processo.</a:t>
            </a:r>
          </a:p>
          <a:p>
            <a:pPr algn="just" fontAlgn="base"/>
            <a:endParaRPr lang="pt-BR" sz="2400" b="1" dirty="0" smtClean="0"/>
          </a:p>
          <a:p>
            <a:pPr algn="just" fontAlgn="base"/>
            <a:r>
              <a:rPr lang="pt-BR" sz="2400" b="1" dirty="0" smtClean="0"/>
              <a:t>EVENTOS</a:t>
            </a:r>
            <a:r>
              <a:rPr lang="pt-BR" sz="2400" dirty="0" smtClean="0"/>
              <a:t> de </a:t>
            </a:r>
            <a:r>
              <a:rPr lang="pt-BR" sz="2400" b="1" dirty="0" smtClean="0"/>
              <a:t>AUTO DE PRISÃO EM FLAGRANTE</a:t>
            </a:r>
            <a:r>
              <a:rPr lang="pt-BR" sz="2400" dirty="0" smtClean="0"/>
              <a:t> e </a:t>
            </a:r>
            <a:r>
              <a:rPr lang="pt-BR" sz="2400" b="1" dirty="0" smtClean="0"/>
              <a:t>AUDIÊNCIA DE CUSTÓDIA</a:t>
            </a:r>
            <a:r>
              <a:rPr lang="pt-BR" sz="2400" dirty="0" smtClean="0"/>
              <a:t> não são assinados.</a:t>
            </a:r>
          </a:p>
          <a:p>
            <a:pPr algn="just" fontAlgn="base"/>
            <a:endParaRPr lang="pt-BR" sz="2400" dirty="0" smtClean="0"/>
          </a:p>
          <a:p>
            <a:pPr algn="just" fontAlgn="base"/>
            <a:r>
              <a:rPr lang="pt-BR" sz="2400" dirty="0" smtClean="0"/>
              <a:t>O Juiz assina ao final a </a:t>
            </a:r>
            <a:r>
              <a:rPr lang="pt-BR" sz="2400" b="1" dirty="0" smtClean="0"/>
              <a:t>PEÇA</a:t>
            </a:r>
            <a:r>
              <a:rPr lang="pt-BR" sz="2400" dirty="0" smtClean="0"/>
              <a:t> gerada pelo sistema a partir da inclusão dos eventos (</a:t>
            </a:r>
            <a:r>
              <a:rPr lang="pt-BR" sz="2400" b="1" dirty="0" smtClean="0"/>
              <a:t>MANDADOS ou ALVARÁ DE SOLTURA</a:t>
            </a:r>
            <a:r>
              <a:rPr lang="pt-BR" sz="2400" dirty="0" smtClean="0"/>
              <a:t>).</a:t>
            </a:r>
          </a:p>
          <a:p>
            <a:pPr algn="just" fontAlgn="base"/>
            <a:endParaRPr lang="pt-BR" sz="2400" dirty="0" smtClean="0"/>
          </a:p>
          <a:p>
            <a:pPr algn="just" fontAlgn="base"/>
            <a:r>
              <a:rPr lang="pt-BR" sz="2400" b="1" dirty="0" smtClean="0"/>
              <a:t>PEÇAS EXPEDIDAS NO PLANTÃO </a:t>
            </a:r>
            <a:r>
              <a:rPr lang="pt-BR" sz="2400" dirty="0" smtClean="0"/>
              <a:t>– CERTIFICAR os cumprimentos tanto de ALVARÁS DE SOLTURA quanto de MANDADOS DE PRISÃO. </a:t>
            </a:r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 smtClean="0"/>
          </a:p>
          <a:p>
            <a:pPr algn="just" fontAlgn="base"/>
            <a:endParaRPr lang="pt-BR" sz="1700" dirty="0"/>
          </a:p>
        </p:txBody>
      </p:sp>
    </p:spTree>
  </p:cSld>
  <p:clrMapOvr>
    <a:masterClrMapping/>
  </p:clrMapOvr>
  <p:transition advClick="0" advTm="0"/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1352</TotalTime>
  <Words>342</Words>
  <Application>Microsoft Office PowerPoint</Application>
  <PresentationFormat>Apresentação na tela (4:3)</PresentationFormat>
  <Paragraphs>101</Paragraphs>
  <Slides>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GMF</vt:lpstr>
      <vt:lpstr>Slide 2</vt:lpstr>
      <vt:lpstr>BNMP</vt:lpstr>
      <vt:lpstr>BNMP</vt:lpstr>
      <vt:lpstr>BNMP</vt:lpstr>
      <vt:lpstr>BNMP</vt:lpstr>
      <vt:lpstr>BNMP</vt:lpstr>
      <vt:lpstr>BNMP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cliente</dc:creator>
  <cp:lastModifiedBy>amanda.melo_tjto</cp:lastModifiedBy>
  <cp:revision>116</cp:revision>
  <dcterms:created xsi:type="dcterms:W3CDTF">2022-02-23T10:57:14Z</dcterms:created>
  <dcterms:modified xsi:type="dcterms:W3CDTF">2026-02-24T18:34:09Z</dcterms:modified>
</cp:coreProperties>
</file>